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9753600" cx="13004800"/>
  <p:notesSz cx="6858000" cy="9144000"/>
  <p:embeddedFontLst>
    <p:embeddedFont>
      <p:font typeface="Helvetica Neue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HelveticaNeue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buNone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228600" lvl="1" marL="457200" marR="0" rtl="0" algn="l">
              <a:lnSpc>
                <a:spcPct val="125000"/>
              </a:lnSpc>
              <a:spcBef>
                <a:spcPts val="0"/>
              </a:spcBef>
              <a:buNone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457200" lvl="2" marL="914400" marR="0" rtl="0" algn="l">
              <a:lnSpc>
                <a:spcPct val="125000"/>
              </a:lnSpc>
              <a:spcBef>
                <a:spcPts val="0"/>
              </a:spcBef>
              <a:buNone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685800" lvl="3" marL="1371600" marR="0" rtl="0" algn="l">
              <a:lnSpc>
                <a:spcPct val="125000"/>
              </a:lnSpc>
              <a:spcBef>
                <a:spcPts val="0"/>
              </a:spcBef>
              <a:buNone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914400" lvl="4" marL="1828800" marR="0" rtl="0" algn="l">
              <a:lnSpc>
                <a:spcPct val="125000"/>
              </a:lnSpc>
              <a:spcBef>
                <a:spcPts val="0"/>
              </a:spcBef>
              <a:buNone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1143000" lvl="5" marL="2286000" marR="0" rtl="0" algn="l">
              <a:lnSpc>
                <a:spcPct val="125000"/>
              </a:lnSpc>
              <a:spcBef>
                <a:spcPts val="0"/>
              </a:spcBef>
              <a:buNone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1371600" lvl="6" marL="2743200" marR="0" rtl="0" algn="l">
              <a:lnSpc>
                <a:spcPct val="125000"/>
              </a:lnSpc>
              <a:spcBef>
                <a:spcPts val="0"/>
              </a:spcBef>
              <a:buNone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1600200" lvl="7" marL="3200400" marR="0" rtl="0" algn="l">
              <a:lnSpc>
                <a:spcPct val="125000"/>
              </a:lnSpc>
              <a:spcBef>
                <a:spcPts val="0"/>
              </a:spcBef>
              <a:buNone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1828800" lvl="8" marL="3657600" marR="0" rtl="0" algn="l">
              <a:lnSpc>
                <a:spcPct val="125000"/>
              </a:lnSpc>
              <a:spcBef>
                <a:spcPts val="0"/>
              </a:spcBef>
              <a:buNone/>
              <a:defRPr b="0" i="0" sz="2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443318" y="1411934"/>
            <a:ext cx="12118199" cy="3892200"/>
          </a:xfrm>
          <a:prstGeom prst="rect">
            <a:avLst/>
          </a:prstGeom>
        </p:spPr>
        <p:txBody>
          <a:bodyPr anchorCtr="0" anchor="b" bIns="144475" lIns="144475" rIns="144475" tIns="144475"/>
          <a:lstStyle>
            <a:lvl1pPr lvl="0" algn="ctr">
              <a:spcBef>
                <a:spcPts val="0"/>
              </a:spcBef>
              <a:buSzPct val="100000"/>
              <a:defRPr sz="8200"/>
            </a:lvl1pPr>
            <a:lvl2pPr lvl="1" algn="ctr">
              <a:spcBef>
                <a:spcPts val="0"/>
              </a:spcBef>
              <a:buSzPct val="100000"/>
              <a:defRPr sz="8200"/>
            </a:lvl2pPr>
            <a:lvl3pPr lvl="2" algn="ctr">
              <a:spcBef>
                <a:spcPts val="0"/>
              </a:spcBef>
              <a:buSzPct val="100000"/>
              <a:defRPr sz="8200"/>
            </a:lvl3pPr>
            <a:lvl4pPr lvl="3" algn="ctr">
              <a:spcBef>
                <a:spcPts val="0"/>
              </a:spcBef>
              <a:buSzPct val="100000"/>
              <a:defRPr sz="8200"/>
            </a:lvl4pPr>
            <a:lvl5pPr lvl="4" algn="ctr">
              <a:spcBef>
                <a:spcPts val="0"/>
              </a:spcBef>
              <a:buSzPct val="100000"/>
              <a:defRPr sz="8200"/>
            </a:lvl5pPr>
            <a:lvl6pPr lvl="5" algn="ctr">
              <a:spcBef>
                <a:spcPts val="0"/>
              </a:spcBef>
              <a:buSzPct val="100000"/>
              <a:defRPr sz="8200"/>
            </a:lvl6pPr>
            <a:lvl7pPr lvl="6" algn="ctr">
              <a:spcBef>
                <a:spcPts val="0"/>
              </a:spcBef>
              <a:buSzPct val="100000"/>
              <a:defRPr sz="8200"/>
            </a:lvl7pPr>
            <a:lvl8pPr lvl="7" algn="ctr">
              <a:spcBef>
                <a:spcPts val="0"/>
              </a:spcBef>
              <a:buSzPct val="100000"/>
              <a:defRPr sz="8200"/>
            </a:lvl8pPr>
            <a:lvl9pPr lvl="8" algn="ctr">
              <a:spcBef>
                <a:spcPts val="0"/>
              </a:spcBef>
              <a:buSzPct val="100000"/>
              <a:defRPr sz="8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443306" y="5374340"/>
            <a:ext cx="12118199" cy="1503000"/>
          </a:xfrm>
          <a:prstGeom prst="rect">
            <a:avLst/>
          </a:prstGeom>
        </p:spPr>
        <p:txBody>
          <a:bodyPr anchorCtr="0" anchor="t" bIns="144475" lIns="144475" rIns="144475" tIns="14447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anchorCtr="0" anchor="ctr" bIns="144475" lIns="144475" rIns="144475" tIns="14447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43306" y="2097540"/>
            <a:ext cx="12118199" cy="3723300"/>
          </a:xfrm>
          <a:prstGeom prst="rect">
            <a:avLst/>
          </a:prstGeom>
        </p:spPr>
        <p:txBody>
          <a:bodyPr anchorCtr="0" anchor="b" bIns="144475" lIns="144475" rIns="144475" tIns="144475"/>
          <a:lstStyle>
            <a:lvl1pPr lvl="0" algn="ctr">
              <a:spcBef>
                <a:spcPts val="0"/>
              </a:spcBef>
              <a:buSzPct val="100000"/>
              <a:defRPr sz="19000"/>
            </a:lvl1pPr>
            <a:lvl2pPr lvl="1" algn="ctr">
              <a:spcBef>
                <a:spcPts val="0"/>
              </a:spcBef>
              <a:buSzPct val="100000"/>
              <a:defRPr sz="19000"/>
            </a:lvl2pPr>
            <a:lvl3pPr lvl="2" algn="ctr">
              <a:spcBef>
                <a:spcPts val="0"/>
              </a:spcBef>
              <a:buSzPct val="100000"/>
              <a:defRPr sz="19000"/>
            </a:lvl3pPr>
            <a:lvl4pPr lvl="3" algn="ctr">
              <a:spcBef>
                <a:spcPts val="0"/>
              </a:spcBef>
              <a:buSzPct val="100000"/>
              <a:defRPr sz="19000"/>
            </a:lvl4pPr>
            <a:lvl5pPr lvl="4" algn="ctr">
              <a:spcBef>
                <a:spcPts val="0"/>
              </a:spcBef>
              <a:buSzPct val="100000"/>
              <a:defRPr sz="19000"/>
            </a:lvl5pPr>
            <a:lvl6pPr lvl="5" algn="ctr">
              <a:spcBef>
                <a:spcPts val="0"/>
              </a:spcBef>
              <a:buSzPct val="100000"/>
              <a:defRPr sz="19000"/>
            </a:lvl6pPr>
            <a:lvl7pPr lvl="6" algn="ctr">
              <a:spcBef>
                <a:spcPts val="0"/>
              </a:spcBef>
              <a:buSzPct val="100000"/>
              <a:defRPr sz="19000"/>
            </a:lvl7pPr>
            <a:lvl8pPr lvl="7" algn="ctr">
              <a:spcBef>
                <a:spcPts val="0"/>
              </a:spcBef>
              <a:buSzPct val="100000"/>
              <a:defRPr sz="19000"/>
            </a:lvl8pPr>
            <a:lvl9pPr lvl="8" algn="ctr">
              <a:spcBef>
                <a:spcPts val="0"/>
              </a:spcBef>
              <a:buSzPct val="100000"/>
              <a:defRPr sz="19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43306" y="5977552"/>
            <a:ext cx="12118199" cy="2466599"/>
          </a:xfrm>
          <a:prstGeom prst="rect">
            <a:avLst/>
          </a:prstGeom>
        </p:spPr>
        <p:txBody>
          <a:bodyPr anchorCtr="0" anchor="t" bIns="144475" lIns="144475" rIns="144475" tIns="14447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anchorCtr="0" anchor="ctr" bIns="144475" lIns="144475" rIns="144475" tIns="14447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anchorCtr="0" anchor="ctr" bIns="144475" lIns="144475" rIns="144475" tIns="14447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&amp; Subtitl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270000" y="1638300"/>
            <a:ext cx="10464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144475" lIns="144475" rIns="144475" tIns="1444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270000" y="5029200"/>
            <a:ext cx="104649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475" lIns="144475" rIns="144475" tIns="1444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3050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3050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3050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3050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311798" y="9251950"/>
            <a:ext cx="368399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43306" y="4078648"/>
            <a:ext cx="12118199" cy="1596300"/>
          </a:xfrm>
          <a:prstGeom prst="rect">
            <a:avLst/>
          </a:prstGeom>
        </p:spPr>
        <p:txBody>
          <a:bodyPr anchorCtr="0" anchor="ctr" bIns="144475" lIns="144475" rIns="144475" tIns="144475"/>
          <a:lstStyle>
            <a:lvl1pPr lvl="0" algn="ctr">
              <a:spcBef>
                <a:spcPts val="0"/>
              </a:spcBef>
              <a:buSzPct val="100000"/>
              <a:defRPr sz="5700"/>
            </a:lvl1pPr>
            <a:lvl2pPr lvl="1" algn="ctr">
              <a:spcBef>
                <a:spcPts val="0"/>
              </a:spcBef>
              <a:buSzPct val="100000"/>
              <a:defRPr sz="5700"/>
            </a:lvl2pPr>
            <a:lvl3pPr lvl="2" algn="ctr">
              <a:spcBef>
                <a:spcPts val="0"/>
              </a:spcBef>
              <a:buSzPct val="100000"/>
              <a:defRPr sz="5700"/>
            </a:lvl3pPr>
            <a:lvl4pPr lvl="3" algn="ctr">
              <a:spcBef>
                <a:spcPts val="0"/>
              </a:spcBef>
              <a:buSzPct val="100000"/>
              <a:defRPr sz="5700"/>
            </a:lvl4pPr>
            <a:lvl5pPr lvl="4" algn="ctr">
              <a:spcBef>
                <a:spcPts val="0"/>
              </a:spcBef>
              <a:buSzPct val="100000"/>
              <a:defRPr sz="5700"/>
            </a:lvl5pPr>
            <a:lvl6pPr lvl="5" algn="ctr">
              <a:spcBef>
                <a:spcPts val="0"/>
              </a:spcBef>
              <a:buSzPct val="100000"/>
              <a:defRPr sz="5700"/>
            </a:lvl6pPr>
            <a:lvl7pPr lvl="6" algn="ctr">
              <a:spcBef>
                <a:spcPts val="0"/>
              </a:spcBef>
              <a:buSzPct val="100000"/>
              <a:defRPr sz="5700"/>
            </a:lvl7pPr>
            <a:lvl8pPr lvl="7" algn="ctr">
              <a:spcBef>
                <a:spcPts val="0"/>
              </a:spcBef>
              <a:buSzPct val="100000"/>
              <a:defRPr sz="5700"/>
            </a:lvl8pPr>
            <a:lvl9pPr lvl="8" algn="ctr">
              <a:spcBef>
                <a:spcPts val="0"/>
              </a:spcBef>
              <a:buSzPct val="100000"/>
              <a:defRPr sz="57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anchorCtr="0" anchor="ctr" bIns="144475" lIns="144475" rIns="144475" tIns="14447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</p:spPr>
        <p:txBody>
          <a:bodyPr anchorCtr="0" anchor="t" bIns="144475" lIns="144475" rIns="144475" tIns="14447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43306" y="2185434"/>
            <a:ext cx="12118199" cy="6478500"/>
          </a:xfrm>
          <a:prstGeom prst="rect">
            <a:avLst/>
          </a:prstGeom>
        </p:spPr>
        <p:txBody>
          <a:bodyPr anchorCtr="0" anchor="t" bIns="144475" lIns="144475" rIns="144475" tIns="14447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anchorCtr="0" anchor="ctr" bIns="144475" lIns="144475" rIns="144475" tIns="14447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</p:spPr>
        <p:txBody>
          <a:bodyPr anchorCtr="0" anchor="t" bIns="144475" lIns="144475" rIns="144475" tIns="14447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43306" y="2185434"/>
            <a:ext cx="5688600" cy="6478500"/>
          </a:xfrm>
          <a:prstGeom prst="rect">
            <a:avLst/>
          </a:prstGeom>
        </p:spPr>
        <p:txBody>
          <a:bodyPr anchorCtr="0" anchor="t" bIns="144475" lIns="144475" rIns="144475" tIns="144475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1900"/>
            </a:lvl2pPr>
            <a:lvl3pPr lvl="2">
              <a:spcBef>
                <a:spcPts val="0"/>
              </a:spcBef>
              <a:buSzPct val="100000"/>
              <a:defRPr sz="1900"/>
            </a:lvl3pPr>
            <a:lvl4pPr lvl="3">
              <a:spcBef>
                <a:spcPts val="0"/>
              </a:spcBef>
              <a:buSzPct val="100000"/>
              <a:defRPr sz="1900"/>
            </a:lvl4pPr>
            <a:lvl5pPr lvl="4">
              <a:spcBef>
                <a:spcPts val="0"/>
              </a:spcBef>
              <a:buSzPct val="100000"/>
              <a:defRPr sz="1900"/>
            </a:lvl5pPr>
            <a:lvl6pPr lvl="5">
              <a:spcBef>
                <a:spcPts val="0"/>
              </a:spcBef>
              <a:buSzPct val="100000"/>
              <a:defRPr sz="1900"/>
            </a:lvl6pPr>
            <a:lvl7pPr lvl="6">
              <a:spcBef>
                <a:spcPts val="0"/>
              </a:spcBef>
              <a:buSzPct val="100000"/>
              <a:defRPr sz="1900"/>
            </a:lvl7pPr>
            <a:lvl8pPr lvl="7">
              <a:spcBef>
                <a:spcPts val="0"/>
              </a:spcBef>
              <a:buSzPct val="100000"/>
              <a:defRPr sz="1900"/>
            </a:lvl8pPr>
            <a:lvl9pPr lvl="8">
              <a:spcBef>
                <a:spcPts val="0"/>
              </a:spcBef>
              <a:buSzPct val="100000"/>
              <a:defRPr sz="19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6872746" y="2185434"/>
            <a:ext cx="5688600" cy="6478500"/>
          </a:xfrm>
          <a:prstGeom prst="rect">
            <a:avLst/>
          </a:prstGeom>
        </p:spPr>
        <p:txBody>
          <a:bodyPr anchorCtr="0" anchor="t" bIns="144475" lIns="144475" rIns="144475" tIns="144475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1900"/>
            </a:lvl2pPr>
            <a:lvl3pPr lvl="2">
              <a:spcBef>
                <a:spcPts val="0"/>
              </a:spcBef>
              <a:buSzPct val="100000"/>
              <a:defRPr sz="1900"/>
            </a:lvl3pPr>
            <a:lvl4pPr lvl="3">
              <a:spcBef>
                <a:spcPts val="0"/>
              </a:spcBef>
              <a:buSzPct val="100000"/>
              <a:defRPr sz="1900"/>
            </a:lvl4pPr>
            <a:lvl5pPr lvl="4">
              <a:spcBef>
                <a:spcPts val="0"/>
              </a:spcBef>
              <a:buSzPct val="100000"/>
              <a:defRPr sz="1900"/>
            </a:lvl5pPr>
            <a:lvl6pPr lvl="5">
              <a:spcBef>
                <a:spcPts val="0"/>
              </a:spcBef>
              <a:buSzPct val="100000"/>
              <a:defRPr sz="1900"/>
            </a:lvl6pPr>
            <a:lvl7pPr lvl="6">
              <a:spcBef>
                <a:spcPts val="0"/>
              </a:spcBef>
              <a:buSzPct val="100000"/>
              <a:defRPr sz="1900"/>
            </a:lvl7pPr>
            <a:lvl8pPr lvl="7">
              <a:spcBef>
                <a:spcPts val="0"/>
              </a:spcBef>
              <a:buSzPct val="100000"/>
              <a:defRPr sz="1900"/>
            </a:lvl8pPr>
            <a:lvl9pPr lvl="8">
              <a:spcBef>
                <a:spcPts val="0"/>
              </a:spcBef>
              <a:buSzPct val="100000"/>
              <a:defRPr sz="19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anchorCtr="0" anchor="ctr" bIns="144475" lIns="144475" rIns="144475" tIns="14447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</p:spPr>
        <p:txBody>
          <a:bodyPr anchorCtr="0" anchor="t" bIns="144475" lIns="144475" rIns="144475" tIns="14447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anchorCtr="0" anchor="ctr" bIns="144475" lIns="144475" rIns="144475" tIns="14447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43306" y="1053582"/>
            <a:ext cx="3993600" cy="1433100"/>
          </a:xfrm>
          <a:prstGeom prst="rect">
            <a:avLst/>
          </a:prstGeom>
        </p:spPr>
        <p:txBody>
          <a:bodyPr anchorCtr="0" anchor="b" bIns="144475" lIns="144475" rIns="144475" tIns="144475"/>
          <a:lstStyle>
            <a:lvl1pPr lvl="0">
              <a:spcBef>
                <a:spcPts val="0"/>
              </a:spcBef>
              <a:buSzPct val="100000"/>
              <a:defRPr sz="3800"/>
            </a:lvl1pPr>
            <a:lvl2pPr lvl="1">
              <a:spcBef>
                <a:spcPts val="0"/>
              </a:spcBef>
              <a:buSzPct val="100000"/>
              <a:defRPr sz="3800"/>
            </a:lvl2pPr>
            <a:lvl3pPr lvl="2">
              <a:spcBef>
                <a:spcPts val="0"/>
              </a:spcBef>
              <a:buSzPct val="100000"/>
              <a:defRPr sz="3800"/>
            </a:lvl3pPr>
            <a:lvl4pPr lvl="3">
              <a:spcBef>
                <a:spcPts val="0"/>
              </a:spcBef>
              <a:buSzPct val="100000"/>
              <a:defRPr sz="3800"/>
            </a:lvl4pPr>
            <a:lvl5pPr lvl="4">
              <a:spcBef>
                <a:spcPts val="0"/>
              </a:spcBef>
              <a:buSzPct val="100000"/>
              <a:defRPr sz="3800"/>
            </a:lvl5pPr>
            <a:lvl6pPr lvl="5">
              <a:spcBef>
                <a:spcPts val="0"/>
              </a:spcBef>
              <a:buSzPct val="100000"/>
              <a:defRPr sz="3800"/>
            </a:lvl6pPr>
            <a:lvl7pPr lvl="6">
              <a:spcBef>
                <a:spcPts val="0"/>
              </a:spcBef>
              <a:buSzPct val="100000"/>
              <a:defRPr sz="3800"/>
            </a:lvl7pPr>
            <a:lvl8pPr lvl="7">
              <a:spcBef>
                <a:spcPts val="0"/>
              </a:spcBef>
              <a:buSzPct val="100000"/>
              <a:defRPr sz="3800"/>
            </a:lvl8pPr>
            <a:lvl9pPr lvl="8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443306" y="2635093"/>
            <a:ext cx="3993600" cy="6029100"/>
          </a:xfrm>
          <a:prstGeom prst="rect">
            <a:avLst/>
          </a:prstGeom>
        </p:spPr>
        <p:txBody>
          <a:bodyPr anchorCtr="0" anchor="t" bIns="144475" lIns="144475" rIns="144475" tIns="144475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900"/>
            </a:lvl2pPr>
            <a:lvl3pPr lvl="2">
              <a:spcBef>
                <a:spcPts val="0"/>
              </a:spcBef>
              <a:buSzPct val="100000"/>
              <a:defRPr sz="1900"/>
            </a:lvl3pPr>
            <a:lvl4pPr lvl="3">
              <a:spcBef>
                <a:spcPts val="0"/>
              </a:spcBef>
              <a:buSzPct val="100000"/>
              <a:defRPr sz="1900"/>
            </a:lvl4pPr>
            <a:lvl5pPr lvl="4">
              <a:spcBef>
                <a:spcPts val="0"/>
              </a:spcBef>
              <a:buSzPct val="100000"/>
              <a:defRPr sz="1900"/>
            </a:lvl5pPr>
            <a:lvl6pPr lvl="5">
              <a:spcBef>
                <a:spcPts val="0"/>
              </a:spcBef>
              <a:buSzPct val="100000"/>
              <a:defRPr sz="1900"/>
            </a:lvl6pPr>
            <a:lvl7pPr lvl="6">
              <a:spcBef>
                <a:spcPts val="0"/>
              </a:spcBef>
              <a:buSzPct val="100000"/>
              <a:defRPr sz="1900"/>
            </a:lvl7pPr>
            <a:lvl8pPr lvl="7">
              <a:spcBef>
                <a:spcPts val="0"/>
              </a:spcBef>
              <a:buSzPct val="100000"/>
              <a:defRPr sz="1900"/>
            </a:lvl8pPr>
            <a:lvl9pPr lvl="8">
              <a:spcBef>
                <a:spcPts val="0"/>
              </a:spcBef>
              <a:buSzPct val="100000"/>
              <a:defRPr sz="19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anchorCtr="0" anchor="ctr" bIns="144475" lIns="144475" rIns="144475" tIns="14447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697244" y="853617"/>
            <a:ext cx="9056400" cy="7757400"/>
          </a:xfrm>
          <a:prstGeom prst="rect">
            <a:avLst/>
          </a:prstGeom>
        </p:spPr>
        <p:txBody>
          <a:bodyPr anchorCtr="0" anchor="ctr" bIns="144475" lIns="144475" rIns="144475" tIns="144475"/>
          <a:lstStyle>
            <a:lvl1pPr lvl="0">
              <a:spcBef>
                <a:spcPts val="0"/>
              </a:spcBef>
              <a:buSzPct val="100000"/>
              <a:defRPr sz="7600"/>
            </a:lvl1pPr>
            <a:lvl2pPr lvl="1">
              <a:spcBef>
                <a:spcPts val="0"/>
              </a:spcBef>
              <a:buSzPct val="100000"/>
              <a:defRPr sz="7600"/>
            </a:lvl2pPr>
            <a:lvl3pPr lvl="2">
              <a:spcBef>
                <a:spcPts val="0"/>
              </a:spcBef>
              <a:buSzPct val="100000"/>
              <a:defRPr sz="7600"/>
            </a:lvl3pPr>
            <a:lvl4pPr lvl="3">
              <a:spcBef>
                <a:spcPts val="0"/>
              </a:spcBef>
              <a:buSzPct val="100000"/>
              <a:defRPr sz="7600"/>
            </a:lvl4pPr>
            <a:lvl5pPr lvl="4">
              <a:spcBef>
                <a:spcPts val="0"/>
              </a:spcBef>
              <a:buSzPct val="100000"/>
              <a:defRPr sz="7600"/>
            </a:lvl5pPr>
            <a:lvl6pPr lvl="5">
              <a:spcBef>
                <a:spcPts val="0"/>
              </a:spcBef>
              <a:buSzPct val="100000"/>
              <a:defRPr sz="7600"/>
            </a:lvl6pPr>
            <a:lvl7pPr lvl="6">
              <a:spcBef>
                <a:spcPts val="0"/>
              </a:spcBef>
              <a:buSzPct val="100000"/>
              <a:defRPr sz="7600"/>
            </a:lvl7pPr>
            <a:lvl8pPr lvl="7">
              <a:spcBef>
                <a:spcPts val="0"/>
              </a:spcBef>
              <a:buSzPct val="100000"/>
              <a:defRPr sz="7600"/>
            </a:lvl8pPr>
            <a:lvl9pPr lvl="8">
              <a:spcBef>
                <a:spcPts val="0"/>
              </a:spcBef>
              <a:buSzPct val="100000"/>
              <a:defRPr sz="76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anchorCtr="0" anchor="ctr" bIns="144475" lIns="144475" rIns="144475" tIns="14447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502400" y="-237"/>
            <a:ext cx="6502500" cy="975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4475" lIns="144475" rIns="144475" tIns="1444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377600" y="2338465"/>
            <a:ext cx="5753100" cy="2810999"/>
          </a:xfrm>
          <a:prstGeom prst="rect">
            <a:avLst/>
          </a:prstGeom>
        </p:spPr>
        <p:txBody>
          <a:bodyPr anchorCtr="0" anchor="b" bIns="144475" lIns="144475" rIns="144475" tIns="144475"/>
          <a:lstStyle>
            <a:lvl1pPr lvl="0" algn="ctr">
              <a:spcBef>
                <a:spcPts val="0"/>
              </a:spcBef>
              <a:buSzPct val="100000"/>
              <a:defRPr sz="6600"/>
            </a:lvl1pPr>
            <a:lvl2pPr lvl="1" algn="ctr">
              <a:spcBef>
                <a:spcPts val="0"/>
              </a:spcBef>
              <a:buSzPct val="100000"/>
              <a:defRPr sz="6600"/>
            </a:lvl2pPr>
            <a:lvl3pPr lvl="2" algn="ctr">
              <a:spcBef>
                <a:spcPts val="0"/>
              </a:spcBef>
              <a:buSzPct val="100000"/>
              <a:defRPr sz="6600"/>
            </a:lvl3pPr>
            <a:lvl4pPr lvl="3" algn="ctr">
              <a:spcBef>
                <a:spcPts val="0"/>
              </a:spcBef>
              <a:buSzPct val="100000"/>
              <a:defRPr sz="6600"/>
            </a:lvl4pPr>
            <a:lvl5pPr lvl="4" algn="ctr">
              <a:spcBef>
                <a:spcPts val="0"/>
              </a:spcBef>
              <a:buSzPct val="100000"/>
              <a:defRPr sz="6600"/>
            </a:lvl5pPr>
            <a:lvl6pPr lvl="5" algn="ctr">
              <a:spcBef>
                <a:spcPts val="0"/>
              </a:spcBef>
              <a:buSzPct val="100000"/>
              <a:defRPr sz="6600"/>
            </a:lvl6pPr>
            <a:lvl7pPr lvl="6" algn="ctr">
              <a:spcBef>
                <a:spcPts val="0"/>
              </a:spcBef>
              <a:buSzPct val="100000"/>
              <a:defRPr sz="6600"/>
            </a:lvl7pPr>
            <a:lvl8pPr lvl="7" algn="ctr">
              <a:spcBef>
                <a:spcPts val="0"/>
              </a:spcBef>
              <a:buSzPct val="100000"/>
              <a:defRPr sz="6600"/>
            </a:lvl8pPr>
            <a:lvl9pPr lvl="8" algn="ctr">
              <a:spcBef>
                <a:spcPts val="0"/>
              </a:spcBef>
              <a:buSzPct val="100000"/>
              <a:defRPr sz="66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377600" y="5315460"/>
            <a:ext cx="5753100" cy="2342100"/>
          </a:xfrm>
          <a:prstGeom prst="rect">
            <a:avLst/>
          </a:prstGeom>
        </p:spPr>
        <p:txBody>
          <a:bodyPr anchorCtr="0" anchor="t" bIns="144475" lIns="144475" rIns="144475" tIns="14447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3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7025066" y="1373060"/>
            <a:ext cx="5457000" cy="7007100"/>
          </a:xfrm>
          <a:prstGeom prst="rect">
            <a:avLst/>
          </a:prstGeom>
        </p:spPr>
        <p:txBody>
          <a:bodyPr anchorCtr="0" anchor="ctr" bIns="144475" lIns="144475" rIns="144475" tIns="14447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anchorCtr="0" anchor="ctr" bIns="144475" lIns="144475" rIns="144475" tIns="14447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443306" y="8022423"/>
            <a:ext cx="8531700" cy="1147500"/>
          </a:xfrm>
          <a:prstGeom prst="rect">
            <a:avLst/>
          </a:prstGeom>
        </p:spPr>
        <p:txBody>
          <a:bodyPr anchorCtr="0" anchor="ctr" bIns="144475" lIns="144475" rIns="144475" tIns="14447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anchorCtr="0" anchor="ctr" bIns="144475" lIns="144475" rIns="144475" tIns="14447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144475" lIns="144475" rIns="144475" tIns="14447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4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4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4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4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4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4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4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43306" y="2185434"/>
            <a:ext cx="12118199" cy="6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475" lIns="144475" rIns="144475" tIns="14447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2"/>
              </a:buClr>
              <a:buSzPct val="100000"/>
              <a:defRPr sz="2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2"/>
              </a:buClr>
              <a:buSzPct val="100000"/>
              <a:defRPr sz="22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2"/>
              </a:buClr>
              <a:buSzPct val="100000"/>
              <a:defRPr sz="22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2"/>
              </a:buClr>
              <a:buSzPct val="100000"/>
              <a:defRPr sz="22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2"/>
              </a:buClr>
              <a:buSzPct val="100000"/>
              <a:defRPr sz="22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2"/>
              </a:buClr>
              <a:buSzPct val="100000"/>
              <a:defRPr sz="22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2"/>
              </a:buClr>
              <a:buSzPct val="100000"/>
              <a:defRPr sz="22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2"/>
              </a:buClr>
              <a:buSzPct val="100000"/>
              <a:defRPr sz="22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2500"/>
              </a:spcAft>
              <a:buClr>
                <a:schemeClr val="dk2"/>
              </a:buClr>
              <a:buSzPct val="100000"/>
              <a:defRPr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475" lIns="144475" rIns="144475" tIns="14447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6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Relationship Id="rId4" Type="http://schemas.openxmlformats.org/officeDocument/2006/relationships/image" Target="../media/image0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Relationship Id="rId5" Type="http://schemas.openxmlformats.org/officeDocument/2006/relationships/image" Target="../media/image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Relationship Id="rId5" Type="http://schemas.openxmlformats.org/officeDocument/2006/relationships/image" Target="../media/image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Relationship Id="rId5" Type="http://schemas.openxmlformats.org/officeDocument/2006/relationships/image" Target="../media/image0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Relationship Id="rId5" Type="http://schemas.openxmlformats.org/officeDocument/2006/relationships/image" Target="../media/image0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9.gif"/><Relationship Id="rId4" Type="http://schemas.openxmlformats.org/officeDocument/2006/relationships/image" Target="../media/image10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8.gif"/><Relationship Id="rId4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4294967295" type="ctrTitle"/>
          </p:nvPr>
        </p:nvSpPr>
        <p:spPr>
          <a:xfrm>
            <a:off x="1384300" y="26162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 1</a:t>
            </a:r>
          </a:p>
        </p:txBody>
      </p:sp>
      <p:sp>
        <p:nvSpPr>
          <p:cNvPr id="59" name="Shape 59"/>
          <p:cNvSpPr txBox="1"/>
          <p:nvPr>
            <p:ph idx="4294967295" type="subTitle"/>
          </p:nvPr>
        </p:nvSpPr>
        <p:spPr>
          <a:xfrm>
            <a:off x="1270000" y="6299200"/>
            <a:ext cx="10464800" cy="205945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Welcome!</a:t>
            </a:r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5600" y="-2435225"/>
            <a:ext cx="9753599" cy="975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58024" y="6623325"/>
            <a:ext cx="2738200" cy="274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0807" y="9080292"/>
            <a:ext cx="3045055" cy="5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0" y="-70027"/>
            <a:ext cx="375643" cy="9893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0933" y="1911350"/>
            <a:ext cx="10160001" cy="593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get help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1291166" y="2510993"/>
            <a:ext cx="11099801" cy="4985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Facebook Group.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Ask questions during and after class.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</a:t>
            </a:r>
            <a:r>
              <a:rPr lang="en-US"/>
              <a:t>l swift@coderschool.vn</a:t>
            </a: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0807" y="9080292"/>
            <a:ext cx="3045055" cy="5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/>
          <p:nvPr/>
        </p:nvSpPr>
        <p:spPr>
          <a:xfrm>
            <a:off x="0" y="-70027"/>
            <a:ext cx="375643" cy="9893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Tips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1291166" y="2510993"/>
            <a:ext cx="11099801" cy="4985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60045" lvl="0" marL="3600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413"/>
              <a:buFont typeface="Helvetica Neue"/>
              <a:buChar char="•"/>
            </a:pPr>
            <a:r>
              <a:rPr lang="en-US" sz="2916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Homework is important! Start </a:t>
            </a:r>
            <a:r>
              <a:rPr b="0" i="0" lang="en-US" sz="2916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early (e.g. yesterday)</a:t>
            </a:r>
          </a:p>
          <a:p>
            <a:pPr indent="-360045" lvl="0" marL="360045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ct val="75413"/>
              <a:buFont typeface="Helvetica Neue"/>
              <a:buChar char="•"/>
            </a:pPr>
            <a:r>
              <a:rPr b="0" i="0" lang="en-US" sz="2916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Breadth first approach</a:t>
            </a:r>
          </a:p>
          <a:p>
            <a:pPr indent="-360045" lvl="0" marL="360045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ct val="75413"/>
              <a:buFont typeface="Helvetica Neue"/>
              <a:buChar char="•"/>
            </a:pPr>
            <a:r>
              <a:rPr b="0" i="0" lang="en-US" sz="2916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to do when you’re stuck</a:t>
            </a:r>
          </a:p>
          <a:p>
            <a:pPr indent="-360045" lvl="0" marL="360045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ct val="75413"/>
              <a:buFont typeface="Helvetica Neue"/>
              <a:buChar char="•"/>
            </a:pPr>
            <a:r>
              <a:rPr b="0" i="0" lang="en-US" sz="2916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together</a:t>
            </a:r>
          </a:p>
          <a:p>
            <a:pPr indent="-360045" lvl="0" marL="360045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ct val="75413"/>
              <a:buFont typeface="Helvetica Neue"/>
              <a:buChar char="•"/>
            </a:pPr>
            <a:r>
              <a:rPr b="0" i="0" lang="en-US" sz="2916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Share your discoveries on Facebook</a:t>
            </a:r>
          </a:p>
          <a:p>
            <a:pPr indent="-360045" lvl="0" marL="360045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ct val="75413"/>
              <a:buFont typeface="Helvetica Neue"/>
              <a:buChar char="•"/>
            </a:pPr>
            <a:r>
              <a:rPr b="0" i="0" lang="en-US" sz="2916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</a:t>
            </a:r>
            <a:r>
              <a:rPr lang="en-US" sz="2916"/>
              <a:t>/TRY </a:t>
            </a:r>
            <a:r>
              <a:rPr b="0" i="0" lang="en-US" sz="2916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Optionals</a:t>
            </a: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0807" y="9080292"/>
            <a:ext cx="3045055" cy="5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/>
          <p:nvPr/>
        </p:nvSpPr>
        <p:spPr>
          <a:xfrm>
            <a:off x="0" y="-70027"/>
            <a:ext cx="375643" cy="9893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1270000" y="195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 Architecture</a:t>
            </a: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0807" y="9080292"/>
            <a:ext cx="3045055" cy="571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7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 Client Architecture</a:t>
            </a: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0807" y="9080292"/>
            <a:ext cx="3045055" cy="5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/>
          <p:nvPr/>
        </p:nvSpPr>
        <p:spPr>
          <a:xfrm>
            <a:off x="0" y="-70027"/>
            <a:ext cx="375643" cy="9893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2275582" y="2751666"/>
            <a:ext cx="8449733" cy="768153"/>
          </a:xfrm>
          <a:prstGeom prst="rect">
            <a:avLst/>
          </a:prstGeom>
          <a:solidFill>
            <a:srgbClr val="6FBE40"/>
          </a:solidFill>
          <a:ln cap="flat" cmpd="sng" w="25400">
            <a:solidFill>
              <a:srgbClr val="85888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Views</a:t>
            </a:r>
          </a:p>
        </p:txBody>
      </p:sp>
      <p:sp>
        <p:nvSpPr>
          <p:cNvPr id="157" name="Shape 157"/>
          <p:cNvSpPr/>
          <p:nvPr/>
        </p:nvSpPr>
        <p:spPr>
          <a:xfrm>
            <a:off x="2275582" y="3704166"/>
            <a:ext cx="4131072" cy="7681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Controllers</a:t>
            </a:r>
          </a:p>
        </p:txBody>
      </p:sp>
      <p:sp>
        <p:nvSpPr>
          <p:cNvPr id="158" name="Shape 158"/>
          <p:cNvSpPr/>
          <p:nvPr/>
        </p:nvSpPr>
        <p:spPr>
          <a:xfrm>
            <a:off x="6602047" y="3704166"/>
            <a:ext cx="4131073" cy="7681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Models</a:t>
            </a:r>
          </a:p>
        </p:txBody>
      </p:sp>
      <p:sp>
        <p:nvSpPr>
          <p:cNvPr id="159" name="Shape 159"/>
          <p:cNvSpPr/>
          <p:nvPr/>
        </p:nvSpPr>
        <p:spPr>
          <a:xfrm>
            <a:off x="2279483" y="4834466"/>
            <a:ext cx="8449735" cy="768153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 scaled="0"/>
          </a:gradFill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Networking</a:t>
            </a:r>
          </a:p>
        </p:txBody>
      </p:sp>
      <p:sp>
        <p:nvSpPr>
          <p:cNvPr id="160" name="Shape 160"/>
          <p:cNvSpPr/>
          <p:nvPr/>
        </p:nvSpPr>
        <p:spPr>
          <a:xfrm>
            <a:off x="2279483" y="5888566"/>
            <a:ext cx="8449733" cy="1126927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 Foundation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UI Core, Event Loop, User Interaction</a:t>
            </a:r>
          </a:p>
        </p:txBody>
      </p:sp>
      <p:sp>
        <p:nvSpPr>
          <p:cNvPr id="161" name="Shape 161"/>
          <p:cNvSpPr/>
          <p:nvPr/>
        </p:nvSpPr>
        <p:spPr>
          <a:xfrm>
            <a:off x="2279483" y="7329913"/>
            <a:ext cx="8449733" cy="1126926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50800" lIns="50800" rIns="50800" tIns="50800">
            <a:noAutofit/>
          </a:bodyPr>
          <a:lstStyle/>
          <a:p>
            <a: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 Hardware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GPS, Camera, Bluetooth, Accelerometer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Views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1138766" y="3986642"/>
            <a:ext cx="5904310" cy="466387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413384" lvl="0" marL="41338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6090"/>
              <a:buFont typeface="Helvetica Neue"/>
              <a:buChar char="•"/>
            </a:pPr>
            <a:r>
              <a:rPr b="0" i="0" lang="en-US" sz="3348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static views can you not implement with a scrollable view, labels, images, buttons, and maps?</a:t>
            </a:r>
          </a:p>
          <a:p>
            <a:pPr indent="-413384" lvl="0" marL="413384" marR="0" rtl="0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000000"/>
              </a:buClr>
              <a:buSzPct val="76090"/>
              <a:buFont typeface="Helvetica Neue"/>
              <a:buChar char="•"/>
            </a:pPr>
            <a:r>
              <a:rPr b="0" i="0" lang="en-US" sz="3348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form can you not implement with text input, buttons, switches, sliders?</a:t>
            </a: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0807" y="9080292"/>
            <a:ext cx="3045055" cy="5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0" y="-70027"/>
            <a:ext cx="375643" cy="9893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1117600" y="2760133"/>
            <a:ext cx="9556933" cy="1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Views display and receive data</a:t>
            </a: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64314" y="2641600"/>
            <a:ext cx="6135106" cy="62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Views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138766" y="3961242"/>
            <a:ext cx="5904310" cy="466387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404495" lvl="0" marL="4044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4431"/>
              <a:buFont typeface="Helvetica Neue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Presentation</a:t>
            </a:r>
          </a:p>
          <a:p>
            <a:pPr indent="-404495" lvl="0" marL="404495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000000"/>
              </a:buClr>
              <a:buSzPct val="74431"/>
              <a:buFont typeface="Helvetica Neue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Drawing</a:t>
            </a:r>
          </a:p>
          <a:p>
            <a:pPr indent="-404495" lvl="0" marL="404495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000000"/>
              </a:buClr>
              <a:buSzPct val="74431"/>
              <a:buFont typeface="Helvetica Neue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Layout</a:t>
            </a:r>
          </a:p>
          <a:p>
            <a:pPr indent="-404495" lvl="0" marL="404495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000000"/>
              </a:buClr>
              <a:buSzPct val="74431"/>
              <a:buFont typeface="Helvetica Neue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Animation</a:t>
            </a:r>
          </a:p>
          <a:p>
            <a:pPr indent="-404495" lvl="0" marL="404495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000000"/>
              </a:buClr>
              <a:buSzPct val="74431"/>
              <a:buFont typeface="Helvetica Neue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detection</a:t>
            </a:r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0807" y="9080292"/>
            <a:ext cx="3045055" cy="5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/>
          <p:nvPr/>
        </p:nvSpPr>
        <p:spPr>
          <a:xfrm>
            <a:off x="0" y="-70027"/>
            <a:ext cx="375643" cy="9893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117600" y="2760133"/>
            <a:ext cx="9556933" cy="1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Views display and receive data</a:t>
            </a: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64314" y="2641600"/>
            <a:ext cx="6135106" cy="62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Controllers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138766" y="3961242"/>
            <a:ext cx="9204988" cy="466387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404495" lvl="0" marL="4044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4431"/>
              <a:buFont typeface="Helvetica Neue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Requests (calling APIs)</a:t>
            </a:r>
          </a:p>
          <a:p>
            <a:pPr indent="-404495" lvl="0" marL="404495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000000"/>
              </a:buClr>
              <a:buSzPct val="74431"/>
              <a:buFont typeface="Helvetica Neue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Persistence (saving data)</a:t>
            </a:r>
          </a:p>
          <a:p>
            <a:pPr indent="-404495" lvl="0" marL="404495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000000"/>
              </a:buClr>
              <a:buSzPct val="74431"/>
              <a:buFont typeface="Helvetica Neue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handling (tapping buttons)</a:t>
            </a:r>
          </a:p>
          <a:p>
            <a:pPr indent="-404495" lvl="0" marL="404495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000000"/>
              </a:buClr>
              <a:buSzPct val="74431"/>
              <a:buFont typeface="Helvetica Neue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Navigation (moving between screens)</a:t>
            </a:r>
          </a:p>
          <a:p>
            <a:pPr indent="-404495" lvl="0" marL="404495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000000"/>
              </a:buClr>
              <a:buSzPct val="74431"/>
              <a:buFont typeface="Helvetica Neue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One controller per screen</a:t>
            </a:r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0807" y="9080292"/>
            <a:ext cx="3045055" cy="5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0" y="-70027"/>
            <a:ext cx="375643" cy="9893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1117600" y="2760133"/>
            <a:ext cx="9556933" cy="1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Controllers work with views and models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Models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1138766" y="3961242"/>
            <a:ext cx="9204988" cy="466387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404495" lvl="0" marL="4044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4431"/>
              <a:buFont typeface="Helvetica Neue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Definitions (properties)</a:t>
            </a:r>
          </a:p>
          <a:p>
            <a:pPr indent="-404495" lvl="0" marL="404495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000000"/>
              </a:buClr>
              <a:buSzPct val="74431"/>
              <a:buFont typeface="Helvetica Neue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JSON/XML serialization/deserialization</a:t>
            </a:r>
          </a:p>
          <a:p>
            <a:pPr indent="-404495" lvl="0" marL="404495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000000"/>
              </a:buClr>
              <a:buSzPct val="74431"/>
              <a:buFont typeface="Helvetica Neue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Persistence (storage, database)</a:t>
            </a:r>
          </a:p>
          <a:p>
            <a:pPr indent="-404495" lvl="0" marL="404495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000000"/>
              </a:buClr>
              <a:buSzPct val="74431"/>
              <a:buFont typeface="Helvetica Neue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Formatters (display)</a:t>
            </a:r>
          </a:p>
          <a:p>
            <a:pPr indent="-404495" lvl="0" marL="404495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000000"/>
              </a:buClr>
              <a:buSzPct val="74431"/>
              <a:buFont typeface="Helvetica Neue"/>
              <a:buChar char="•"/>
            </a:pPr>
            <a:r>
              <a:rPr b="0" i="0" lang="en-US" sz="3275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real business logic / intelligence</a:t>
            </a: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0807" y="9080292"/>
            <a:ext cx="3045055" cy="5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/>
          <p:nvPr/>
        </p:nvSpPr>
        <p:spPr>
          <a:xfrm>
            <a:off x="0" y="-70027"/>
            <a:ext cx="375643" cy="9893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1117600" y="2760133"/>
            <a:ext cx="10327795" cy="1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Reflects Data from APIs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Networking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1138766" y="3961242"/>
            <a:ext cx="9204988" cy="466387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Interacting with models via REST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Displaying external images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Audio/video playback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Socket programming (rare)</a:t>
            </a: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0807" y="9080292"/>
            <a:ext cx="3045055" cy="5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/>
          <p:nvPr/>
        </p:nvSpPr>
        <p:spPr>
          <a:xfrm>
            <a:off x="0" y="-70027"/>
            <a:ext cx="375643" cy="9893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1117600" y="2760133"/>
            <a:ext cx="10327795" cy="1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Interacting with a server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43306" y="2185434"/>
            <a:ext cx="12118199" cy="64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 any app from the </a:t>
            </a:r>
            <a:r>
              <a:rPr lang="en-US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Store (~2 million!)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 weeks ~ what normally takes 8 months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 Frameworks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1138766" y="3961242"/>
            <a:ext cx="9204988" cy="466387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-342264" lvl="0" marL="3422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4250"/>
              <a:buFont typeface="Helvetica Neue"/>
              <a:buChar char="•"/>
            </a:pPr>
            <a:r>
              <a:rPr b="0" i="0" lang="en-US" sz="2772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Camera</a:t>
            </a:r>
          </a:p>
          <a:p>
            <a:pPr indent="-342264" lvl="0" marL="342264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4250"/>
              <a:buFont typeface="Helvetica Neue"/>
              <a:buChar char="•"/>
            </a:pPr>
            <a:r>
              <a:rPr b="0" i="0" lang="en-US" sz="2772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GPS</a:t>
            </a:r>
          </a:p>
          <a:p>
            <a:pPr indent="-342264" lvl="0" marL="342264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4250"/>
              <a:buFont typeface="Helvetica Neue"/>
              <a:buChar char="•"/>
            </a:pPr>
            <a:r>
              <a:rPr b="0" i="0" lang="en-US" sz="2772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Accelerometer</a:t>
            </a:r>
          </a:p>
          <a:p>
            <a:pPr indent="-342264" lvl="0" marL="342264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4250"/>
              <a:buFont typeface="Helvetica Neue"/>
              <a:buChar char="•"/>
            </a:pPr>
            <a:r>
              <a:rPr b="0" i="0" lang="en-US" sz="2772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Bluetooth, AirDrop</a:t>
            </a:r>
          </a:p>
          <a:p>
            <a:pPr indent="-342264" lvl="0" marL="342264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4250"/>
              <a:buFont typeface="Helvetica Neue"/>
              <a:buChar char="•"/>
            </a:pPr>
            <a:r>
              <a:rPr b="0" i="0" lang="en-US" sz="2772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Graphics</a:t>
            </a:r>
          </a:p>
          <a:p>
            <a:pPr indent="-342264" lvl="0" marL="342264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4250"/>
              <a:buFont typeface="Helvetica Neue"/>
              <a:buChar char="•"/>
            </a:pPr>
            <a:r>
              <a:rPr b="0" i="0" lang="en-US" sz="2772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Contacts, Calendar, SMS</a:t>
            </a: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0807" y="9080292"/>
            <a:ext cx="3045055" cy="5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/>
          <p:nvPr/>
        </p:nvSpPr>
        <p:spPr>
          <a:xfrm>
            <a:off x="0" y="-70027"/>
            <a:ext cx="375643" cy="9893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1202266" y="2858367"/>
            <a:ext cx="10327797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 Features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</a:t>
            </a: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443306" y="2185434"/>
            <a:ext cx="12118199" cy="64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 architecture has a small number of design patterns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 views, animations and interactions are usually time consuming. When used well, they make a big difference.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</p:spPr>
        <p:txBody>
          <a:bodyPr anchorCtr="0" anchor="t" bIns="144475" lIns="144475" rIns="144475" tIns="1444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Assignment 1</a:t>
            </a: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443306" y="2185434"/>
            <a:ext cx="12118199" cy="6478500"/>
          </a:xfrm>
          <a:prstGeom prst="rect">
            <a:avLst/>
          </a:prstGeom>
        </p:spPr>
        <p:txBody>
          <a:bodyPr anchorCtr="0" anchor="t" bIns="144475" lIns="144475" rIns="144475" tIns="1444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4950" y="2574949"/>
            <a:ext cx="3543299" cy="6295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150" y="2574937"/>
            <a:ext cx="3543300" cy="63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Live coding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443306" y="2185434"/>
            <a:ext cx="12118199" cy="64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Follow along on Xcode if you can.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not sure, ask immediately.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cannot follow on Xcode, stop coding. Better to watch and take notes from there.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 with </a:t>
            </a:r>
            <a:r>
              <a:rPr lang="en-US"/>
              <a:t>Flicks app...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914366" y="-436033"/>
            <a:ext cx="11099801" cy="215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Highlights</a:t>
            </a:r>
          </a:p>
        </p:txBody>
      </p:sp>
      <p:sp>
        <p:nvSpPr>
          <p:cNvPr id="73" name="Shape 73"/>
          <p:cNvSpPr/>
          <p:nvPr/>
        </p:nvSpPr>
        <p:spPr>
          <a:xfrm>
            <a:off x="1010704" y="8866715"/>
            <a:ext cx="2477567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Sang</a:t>
            </a:r>
          </a:p>
        </p:txBody>
      </p:sp>
      <p:sp>
        <p:nvSpPr>
          <p:cNvPr id="74" name="Shape 74"/>
          <p:cNvSpPr/>
          <p:nvPr/>
        </p:nvSpPr>
        <p:spPr>
          <a:xfrm>
            <a:off x="7167301" y="8866725"/>
            <a:ext cx="55026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600">
                <a:latin typeface="Helvetica Neue"/>
                <a:ea typeface="Helvetica Neue"/>
                <a:cs typeface="Helvetica Neue"/>
                <a:sym typeface="Helvetica Neue"/>
              </a:rPr>
              <a:t>Tien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775" y="1477925"/>
            <a:ext cx="3873125" cy="7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9275" y="2096750"/>
            <a:ext cx="4238625" cy="62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8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CoderSchool?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43306" y="2185434"/>
            <a:ext cx="12118199" cy="64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lang="en-US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Taught many students, using same curriculum as top engineering organizations in Silicon Valley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lang="en-US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 weeks instead of 8 months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lang="en-US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Vietnamese Engineers are world-class</a:t>
            </a:r>
          </a:p>
          <a:p>
            <a: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8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CodePath?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443306" y="2185434"/>
            <a:ext cx="12118199" cy="64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lang="en-US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They’re our “sister” company. Marcus (other co-founder) and Charles were originally students there!</a:t>
            </a:r>
          </a:p>
          <a:p>
            <a:pPr indent="-50165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Char char="•"/>
            </a:pPr>
            <a:r>
              <a:rPr lang="en-US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are sharing the same course materials. But we will make it better together. </a:t>
            </a:r>
          </a:p>
          <a:p>
            <a: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 Structure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291166" y="2510993"/>
            <a:ext cx="11099801" cy="4985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60045" lvl="0" marL="3600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413"/>
              <a:buFont typeface="Helvetica Neue"/>
              <a:buChar char="•"/>
            </a:pPr>
            <a:r>
              <a:rPr b="0" i="0" lang="en-US" sz="2916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 weeks</a:t>
            </a:r>
          </a:p>
          <a:p>
            <a:pPr indent="-360045" lvl="0" marL="360045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ct val="75413"/>
              <a:buFont typeface="Helvetica Neue"/>
              <a:buChar char="•"/>
            </a:pPr>
            <a:r>
              <a:rPr b="0" i="0" lang="en-US" sz="2916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Mondays — lecture, code walkthrough</a:t>
            </a:r>
            <a:r>
              <a:rPr lang="en-US" sz="2916"/>
              <a:t>, discussion.</a:t>
            </a:r>
          </a:p>
          <a:p>
            <a:pPr indent="-360045" lvl="0" marL="360045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ct val="75413"/>
              <a:buFont typeface="Helvetica Neue"/>
              <a:buChar char="•"/>
            </a:pPr>
            <a:r>
              <a:rPr b="0" i="0" lang="en-US" sz="2916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Wednesdays — lab: hands-on, pair programming.</a:t>
            </a:r>
          </a:p>
          <a:p>
            <a:pPr indent="-360045" lvl="0" marL="360045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ct val="75413"/>
              <a:buFont typeface="Helvetica Neue"/>
              <a:buChar char="•"/>
            </a:pPr>
            <a:r>
              <a:rPr b="0" i="0" lang="en-US" sz="2916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Weekly assignments — due </a:t>
            </a:r>
            <a:r>
              <a:rPr lang="en-US" sz="2916"/>
              <a:t>Sunday</a:t>
            </a:r>
            <a:r>
              <a:rPr b="0" i="0" lang="en-US" sz="2916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916"/>
              <a:t>6pm</a:t>
            </a:r>
            <a:r>
              <a:rPr b="0" i="0" lang="en-US" sz="2916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indent="-360045" lvl="0" marL="360045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ct val="75413"/>
              <a:buFont typeface="Helvetica Neue"/>
              <a:buChar char="•"/>
            </a:pPr>
            <a:r>
              <a:rPr b="0" i="0" lang="en-US" sz="2916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Weeks 4-8: project work, in groups of </a:t>
            </a:r>
            <a:r>
              <a:rPr lang="en-US" sz="2916"/>
              <a:t>4</a:t>
            </a:r>
            <a:r>
              <a:rPr b="0" i="0" lang="en-US" sz="2916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indent="-360045" lvl="0" marL="360045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000000"/>
              </a:buClr>
              <a:buSzPct val="75413"/>
              <a:buFont typeface="Helvetica Neue"/>
              <a:buChar char="•"/>
            </a:pPr>
            <a:r>
              <a:rPr b="0" i="0" lang="en-US" sz="2916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 Demo Day presentations: </a:t>
            </a:r>
            <a:r>
              <a:rPr lang="en-US" sz="2916"/>
              <a:t>Week 8 lab session </a:t>
            </a:r>
            <a:r>
              <a:rPr b="0" i="0" lang="en-US" sz="2916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(tentative)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0807" y="9080292"/>
            <a:ext cx="3045055" cy="5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0" y="-70027"/>
            <a:ext cx="375643" cy="9893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Staff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291166" y="2510993"/>
            <a:ext cx="11099801" cy="4985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lang="en-US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Charles Lee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lang="en-US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Hoan Le</a:t>
            </a:r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0807" y="9080292"/>
            <a:ext cx="3045055" cy="5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/>
          <p:nvPr/>
        </p:nvSpPr>
        <p:spPr>
          <a:xfrm>
            <a:off x="0" y="-70027"/>
            <a:ext cx="375643" cy="9893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443306" y="843899"/>
            <a:ext cx="12118199" cy="1085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 Rules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291166" y="2510993"/>
            <a:ext cx="11099801" cy="4985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must come to every class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(max. 2 excused absences)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lang="en-US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must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be on time to class.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must submit homework by </a:t>
            </a:r>
            <a:b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US"/>
              <a:t>Monday 6pm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(max. </a:t>
            </a:r>
            <a:r>
              <a:rPr lang="en-US" sz="2400"/>
              <a:t>one 24-hour extension)</a:t>
            </a:r>
          </a:p>
          <a:p>
            <a:pPr indent="-444500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must be honest.</a:t>
            </a:r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0807" y="9080292"/>
            <a:ext cx="3045055" cy="5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/>
          <p:nvPr/>
        </p:nvSpPr>
        <p:spPr>
          <a:xfrm>
            <a:off x="0" y="-70027"/>
            <a:ext cx="375643" cy="9893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1126066" y="2383993"/>
            <a:ext cx="11099801" cy="4985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break any of the rules, you will be </a:t>
            </a:r>
            <a:r>
              <a:rPr lang="en-US" sz="5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asked to leave.</a:t>
            </a: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0807" y="9080292"/>
            <a:ext cx="3045055" cy="57166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0" y="-70027"/>
            <a:ext cx="375643" cy="98936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